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E1D3-F65E-46A2-A83E-298FEEC0C93C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13E-3E2D-4865-A265-E39CBF5D4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77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E1D3-F65E-46A2-A83E-298FEEC0C93C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13E-3E2D-4865-A265-E39CBF5D4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24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E1D3-F65E-46A2-A83E-298FEEC0C93C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13E-3E2D-4865-A265-E39CBF5D4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60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E1D3-F65E-46A2-A83E-298FEEC0C93C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13E-3E2D-4865-A265-E39CBF5D4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45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E1D3-F65E-46A2-A83E-298FEEC0C93C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13E-3E2D-4865-A265-E39CBF5D4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03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E1D3-F65E-46A2-A83E-298FEEC0C93C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13E-3E2D-4865-A265-E39CBF5D4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51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E1D3-F65E-46A2-A83E-298FEEC0C93C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13E-3E2D-4865-A265-E39CBF5D4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8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E1D3-F65E-46A2-A83E-298FEEC0C93C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13E-3E2D-4865-A265-E39CBF5D4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73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E1D3-F65E-46A2-A83E-298FEEC0C93C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13E-3E2D-4865-A265-E39CBF5D4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54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E1D3-F65E-46A2-A83E-298FEEC0C93C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13E-3E2D-4865-A265-E39CBF5D4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59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E1D3-F65E-46A2-A83E-298FEEC0C93C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13E-3E2D-4865-A265-E39CBF5D4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48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E1D3-F65E-46A2-A83E-298FEEC0C93C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13E-3E2D-4865-A265-E39CBF5D4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4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13" Type="http://schemas.openxmlformats.org/officeDocument/2006/relationships/image" Target="../media/image32.tiff"/><Relationship Id="rId3" Type="http://schemas.openxmlformats.org/officeDocument/2006/relationships/image" Target="../media/image22.tiff"/><Relationship Id="rId7" Type="http://schemas.openxmlformats.org/officeDocument/2006/relationships/image" Target="../media/image26.jpeg"/><Relationship Id="rId12" Type="http://schemas.openxmlformats.org/officeDocument/2006/relationships/image" Target="../media/image31.ti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11" Type="http://schemas.openxmlformats.org/officeDocument/2006/relationships/image" Target="../media/image30.tiff"/><Relationship Id="rId5" Type="http://schemas.openxmlformats.org/officeDocument/2006/relationships/image" Target="../media/image24.jpeg"/><Relationship Id="rId15" Type="http://schemas.openxmlformats.org/officeDocument/2006/relationships/image" Target="../media/image20.jpg"/><Relationship Id="rId10" Type="http://schemas.openxmlformats.org/officeDocument/2006/relationships/image" Target="../media/image29.tiff"/><Relationship Id="rId4" Type="http://schemas.openxmlformats.org/officeDocument/2006/relationships/image" Target="../media/image23.tif"/><Relationship Id="rId9" Type="http://schemas.openxmlformats.org/officeDocument/2006/relationships/image" Target="../media/image28.tiff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1152128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Century Gothic" pitchFamily="34" charset="0"/>
              </a:rPr>
              <a:t>Picto</a:t>
            </a:r>
            <a:r>
              <a:rPr lang="fr-FR" dirty="0" smtClean="0">
                <a:latin typeface="Century Gothic" pitchFamily="34" charset="0"/>
              </a:rPr>
              <a:t> étiquettes RHEAVENDORS</a:t>
            </a:r>
            <a:endParaRPr lang="fr-FR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6" y="2494637"/>
            <a:ext cx="10477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1630541"/>
            <a:ext cx="215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Gamme </a:t>
            </a:r>
          </a:p>
          <a:p>
            <a:pPr algn="ctr"/>
            <a:r>
              <a:rPr lang="fr-FR" dirty="0" smtClean="0">
                <a:latin typeface="Century Gothic" pitchFamily="34" charset="0"/>
              </a:rPr>
              <a:t>EXPRESSO</a:t>
            </a:r>
            <a:endParaRPr lang="fr-FR" dirty="0"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6" y="3286725"/>
            <a:ext cx="10668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6" y="4092902"/>
            <a:ext cx="10763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84990"/>
            <a:ext cx="10668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763688" y="1621249"/>
            <a:ext cx="215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Gamme </a:t>
            </a:r>
          </a:p>
          <a:p>
            <a:pPr algn="ctr"/>
            <a:r>
              <a:rPr lang="fr-FR" dirty="0" smtClean="0">
                <a:latin typeface="Century Gothic" pitchFamily="34" charset="0"/>
              </a:rPr>
              <a:t>SOLUBLE</a:t>
            </a:r>
            <a:endParaRPr lang="fr-FR" dirty="0">
              <a:latin typeface="Century Gothic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20" y="2494637"/>
            <a:ext cx="6953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20" y="3286725"/>
            <a:ext cx="685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20" y="4884990"/>
            <a:ext cx="685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20" y="4092902"/>
            <a:ext cx="685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279490" y="1630541"/>
            <a:ext cx="215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Gamme </a:t>
            </a:r>
          </a:p>
          <a:p>
            <a:pPr algn="ctr"/>
            <a:r>
              <a:rPr lang="fr-FR" dirty="0" smtClean="0">
                <a:latin typeface="Century Gothic" pitchFamily="34" charset="0"/>
              </a:rPr>
              <a:t>Déca</a:t>
            </a:r>
            <a:endParaRPr lang="fr-FR" dirty="0">
              <a:latin typeface="Century Gothic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83" y="2494636"/>
            <a:ext cx="6953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83" y="3286724"/>
            <a:ext cx="685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08" y="4092902"/>
            <a:ext cx="685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47" y="4884989"/>
            <a:ext cx="685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5011316" y="1630541"/>
            <a:ext cx="215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Gamme boissons gourmandes</a:t>
            </a:r>
            <a:endParaRPr lang="fr-FR" dirty="0">
              <a:latin typeface="Century Gothic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62" y="2348880"/>
            <a:ext cx="7239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12" y="3162899"/>
            <a:ext cx="381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62" y="4035752"/>
            <a:ext cx="7905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37" y="4817170"/>
            <a:ext cx="581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49" y="5662989"/>
            <a:ext cx="381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311152"/>
            <a:ext cx="3143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6951898" y="1628800"/>
            <a:ext cx="215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Thé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948264" y="3203684"/>
            <a:ext cx="215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Potage</a:t>
            </a:r>
            <a:endParaRPr lang="fr-FR" dirty="0">
              <a:latin typeface="Century Gothic" pitchFamily="34" charset="0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933056"/>
            <a:ext cx="9429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589" y="5662989"/>
            <a:ext cx="1501333" cy="8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>
                <a:latin typeface="Century Gothic" pitchFamily="34" charset="0"/>
              </a:rPr>
              <a:t>Picto</a:t>
            </a:r>
            <a:r>
              <a:rPr lang="fr-FR" dirty="0" smtClean="0">
                <a:latin typeface="Century Gothic" pitchFamily="34" charset="0"/>
              </a:rPr>
              <a:t> étiquettes RHEAVENDORS</a:t>
            </a:r>
            <a:endParaRPr lang="fr-FR" dirty="0">
              <a:latin typeface="Century Gothic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1523612" cy="14051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7" y="2840825"/>
            <a:ext cx="1118895" cy="8391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42" y="2840824"/>
            <a:ext cx="1118895" cy="8391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8" y="4005064"/>
            <a:ext cx="1008112" cy="10081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34" y="1556792"/>
            <a:ext cx="1141512" cy="7610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78" y="3870543"/>
            <a:ext cx="2426593" cy="127715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80677"/>
            <a:ext cx="1619250" cy="107442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34" y="3898777"/>
            <a:ext cx="1296144" cy="92544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10" y="1518358"/>
            <a:ext cx="1290464" cy="9874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70" y="1644490"/>
            <a:ext cx="1028433" cy="69847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14" y="1688977"/>
            <a:ext cx="1031802" cy="60950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58" y="5210192"/>
            <a:ext cx="933450" cy="107442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42" y="1654692"/>
            <a:ext cx="1243980" cy="67807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22" y="5661247"/>
            <a:ext cx="1504500" cy="8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</TotalTime>
  <Words>17</Words>
  <Application>Microsoft Office PowerPoint</Application>
  <PresentationFormat>Affichage à l'écran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Picto étiquettes RHEAVENDORS</vt:lpstr>
      <vt:lpstr>Picto étiquettes RHEAVENDORS</vt:lpstr>
    </vt:vector>
  </TitlesOfParts>
  <Company>rvf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Picto étiquettes RHEAVENDORS</dc:title>
  <dc:creator>Emily ED. Douillet</dc:creator>
  <cp:lastModifiedBy>Emily ED. Douillet</cp:lastModifiedBy>
  <cp:revision>20</cp:revision>
  <dcterms:created xsi:type="dcterms:W3CDTF">2014-03-17T15:02:11Z</dcterms:created>
  <dcterms:modified xsi:type="dcterms:W3CDTF">2014-03-17T15:34:22Z</dcterms:modified>
</cp:coreProperties>
</file>